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4400213" cy="1022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0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40" d="100"/>
          <a:sy n="40" d="100"/>
        </p:scale>
        <p:origin x="1408" y="152"/>
      </p:cViewPr>
      <p:guideLst>
        <p:guide orient="horz" pos="3220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673152"/>
            <a:ext cx="12240181" cy="3559293"/>
          </a:xfrm>
        </p:spPr>
        <p:txBody>
          <a:bodyPr anchor="b"/>
          <a:lstStyle>
            <a:lvl1pPr algn="ctr">
              <a:defRPr sz="89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369705"/>
            <a:ext cx="10800160" cy="2468312"/>
          </a:xfrm>
        </p:spPr>
        <p:txBody>
          <a:bodyPr/>
          <a:lstStyle>
            <a:lvl1pPr marL="0" indent="0" algn="ctr">
              <a:buNone/>
              <a:defRPr sz="3578"/>
            </a:lvl1pPr>
            <a:lvl2pPr marL="681548" indent="0" algn="ctr">
              <a:buNone/>
              <a:defRPr sz="2981"/>
            </a:lvl2pPr>
            <a:lvl3pPr marL="1363096" indent="0" algn="ctr">
              <a:buNone/>
              <a:defRPr sz="2683"/>
            </a:lvl3pPr>
            <a:lvl4pPr marL="2044644" indent="0" algn="ctr">
              <a:buNone/>
              <a:defRPr sz="2385"/>
            </a:lvl4pPr>
            <a:lvl5pPr marL="2726192" indent="0" algn="ctr">
              <a:buNone/>
              <a:defRPr sz="2385"/>
            </a:lvl5pPr>
            <a:lvl6pPr marL="3407740" indent="0" algn="ctr">
              <a:buNone/>
              <a:defRPr sz="2385"/>
            </a:lvl6pPr>
            <a:lvl7pPr marL="4089288" indent="0" algn="ctr">
              <a:buNone/>
              <a:defRPr sz="2385"/>
            </a:lvl7pPr>
            <a:lvl8pPr marL="4770836" indent="0" algn="ctr">
              <a:buNone/>
              <a:defRPr sz="2385"/>
            </a:lvl8pPr>
            <a:lvl9pPr marL="5452384" indent="0" algn="ctr">
              <a:buNone/>
              <a:defRPr sz="238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8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0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548778"/>
            <a:ext cx="12420184" cy="4252691"/>
          </a:xfrm>
        </p:spPr>
        <p:txBody>
          <a:bodyPr anchor="b"/>
          <a:lstStyle>
            <a:lvl1pPr>
              <a:defRPr sz="89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6841702"/>
            <a:ext cx="12420184" cy="2236390"/>
          </a:xfrm>
        </p:spPr>
        <p:txBody>
          <a:bodyPr/>
          <a:lstStyle>
            <a:lvl1pPr marL="0" indent="0">
              <a:buNone/>
              <a:defRPr sz="3578">
                <a:solidFill>
                  <a:schemeClr val="tx1"/>
                </a:solidFill>
              </a:defRPr>
            </a:lvl1pPr>
            <a:lvl2pPr marL="681548" indent="0">
              <a:buNone/>
              <a:defRPr sz="2981">
                <a:solidFill>
                  <a:schemeClr val="tx1">
                    <a:tint val="75000"/>
                  </a:schemeClr>
                </a:solidFill>
              </a:defRPr>
            </a:lvl2pPr>
            <a:lvl3pPr marL="1363096" indent="0">
              <a:buNone/>
              <a:defRPr sz="2683">
                <a:solidFill>
                  <a:schemeClr val="tx1">
                    <a:tint val="75000"/>
                  </a:schemeClr>
                </a:solidFill>
              </a:defRPr>
            </a:lvl3pPr>
            <a:lvl4pPr marL="2044644" indent="0">
              <a:buNone/>
              <a:defRPr sz="2385">
                <a:solidFill>
                  <a:schemeClr val="tx1">
                    <a:tint val="75000"/>
                  </a:schemeClr>
                </a:solidFill>
              </a:defRPr>
            </a:lvl4pPr>
            <a:lvl5pPr marL="2726192" indent="0">
              <a:buNone/>
              <a:defRPr sz="2385">
                <a:solidFill>
                  <a:schemeClr val="tx1">
                    <a:tint val="75000"/>
                  </a:schemeClr>
                </a:solidFill>
              </a:defRPr>
            </a:lvl5pPr>
            <a:lvl6pPr marL="3407740" indent="0">
              <a:buNone/>
              <a:defRPr sz="2385">
                <a:solidFill>
                  <a:schemeClr val="tx1">
                    <a:tint val="75000"/>
                  </a:schemeClr>
                </a:solidFill>
              </a:defRPr>
            </a:lvl6pPr>
            <a:lvl7pPr marL="4089288" indent="0">
              <a:buNone/>
              <a:defRPr sz="2385">
                <a:solidFill>
                  <a:schemeClr val="tx1">
                    <a:tint val="75000"/>
                  </a:schemeClr>
                </a:solidFill>
              </a:defRPr>
            </a:lvl7pPr>
            <a:lvl8pPr marL="4770836" indent="0">
              <a:buNone/>
              <a:defRPr sz="2385">
                <a:solidFill>
                  <a:schemeClr val="tx1">
                    <a:tint val="75000"/>
                  </a:schemeClr>
                </a:solidFill>
              </a:defRPr>
            </a:lvl8pPr>
            <a:lvl9pPr marL="5452384" indent="0">
              <a:buNone/>
              <a:defRPr sz="23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2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721533"/>
            <a:ext cx="6120091" cy="64867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721533"/>
            <a:ext cx="6120091" cy="64867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44309"/>
            <a:ext cx="12420184" cy="19760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506178"/>
            <a:ext cx="6091964" cy="1228239"/>
          </a:xfrm>
        </p:spPr>
        <p:txBody>
          <a:bodyPr anchor="b"/>
          <a:lstStyle>
            <a:lvl1pPr marL="0" indent="0">
              <a:buNone/>
              <a:defRPr sz="3578" b="1"/>
            </a:lvl1pPr>
            <a:lvl2pPr marL="681548" indent="0">
              <a:buNone/>
              <a:defRPr sz="2981" b="1"/>
            </a:lvl2pPr>
            <a:lvl3pPr marL="1363096" indent="0">
              <a:buNone/>
              <a:defRPr sz="2683" b="1"/>
            </a:lvl3pPr>
            <a:lvl4pPr marL="2044644" indent="0">
              <a:buNone/>
              <a:defRPr sz="2385" b="1"/>
            </a:lvl4pPr>
            <a:lvl5pPr marL="2726192" indent="0">
              <a:buNone/>
              <a:defRPr sz="2385" b="1"/>
            </a:lvl5pPr>
            <a:lvl6pPr marL="3407740" indent="0">
              <a:buNone/>
              <a:defRPr sz="2385" b="1"/>
            </a:lvl6pPr>
            <a:lvl7pPr marL="4089288" indent="0">
              <a:buNone/>
              <a:defRPr sz="2385" b="1"/>
            </a:lvl7pPr>
            <a:lvl8pPr marL="4770836" indent="0">
              <a:buNone/>
              <a:defRPr sz="2385" b="1"/>
            </a:lvl8pPr>
            <a:lvl9pPr marL="5452384" indent="0">
              <a:buNone/>
              <a:defRPr sz="238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3734418"/>
            <a:ext cx="6091964" cy="54927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506178"/>
            <a:ext cx="6121966" cy="1228239"/>
          </a:xfrm>
        </p:spPr>
        <p:txBody>
          <a:bodyPr anchor="b"/>
          <a:lstStyle>
            <a:lvl1pPr marL="0" indent="0">
              <a:buNone/>
              <a:defRPr sz="3578" b="1"/>
            </a:lvl1pPr>
            <a:lvl2pPr marL="681548" indent="0">
              <a:buNone/>
              <a:defRPr sz="2981" b="1"/>
            </a:lvl2pPr>
            <a:lvl3pPr marL="1363096" indent="0">
              <a:buNone/>
              <a:defRPr sz="2683" b="1"/>
            </a:lvl3pPr>
            <a:lvl4pPr marL="2044644" indent="0">
              <a:buNone/>
              <a:defRPr sz="2385" b="1"/>
            </a:lvl4pPr>
            <a:lvl5pPr marL="2726192" indent="0">
              <a:buNone/>
              <a:defRPr sz="2385" b="1"/>
            </a:lvl5pPr>
            <a:lvl6pPr marL="3407740" indent="0">
              <a:buNone/>
              <a:defRPr sz="2385" b="1"/>
            </a:lvl6pPr>
            <a:lvl7pPr marL="4089288" indent="0">
              <a:buNone/>
              <a:defRPr sz="2385" b="1"/>
            </a:lvl7pPr>
            <a:lvl8pPr marL="4770836" indent="0">
              <a:buNone/>
              <a:defRPr sz="2385" b="1"/>
            </a:lvl8pPr>
            <a:lvl9pPr marL="5452384" indent="0">
              <a:buNone/>
              <a:defRPr sz="238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3734418"/>
            <a:ext cx="6121966" cy="54927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301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24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44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681567"/>
            <a:ext cx="4644444" cy="2385483"/>
          </a:xfrm>
        </p:spPr>
        <p:txBody>
          <a:bodyPr anchor="b"/>
          <a:lstStyle>
            <a:lvl1pPr>
              <a:defRPr sz="47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471997"/>
            <a:ext cx="7290108" cy="7265311"/>
          </a:xfrm>
        </p:spPr>
        <p:txBody>
          <a:bodyPr/>
          <a:lstStyle>
            <a:lvl1pPr>
              <a:defRPr sz="4770"/>
            </a:lvl1pPr>
            <a:lvl2pPr>
              <a:defRPr sz="4174"/>
            </a:lvl2pPr>
            <a:lvl3pPr>
              <a:defRPr sz="3578"/>
            </a:lvl3pPr>
            <a:lvl4pPr>
              <a:defRPr sz="2981"/>
            </a:lvl4pPr>
            <a:lvl5pPr>
              <a:defRPr sz="2981"/>
            </a:lvl5pPr>
            <a:lvl6pPr>
              <a:defRPr sz="2981"/>
            </a:lvl6pPr>
            <a:lvl7pPr>
              <a:defRPr sz="2981"/>
            </a:lvl7pPr>
            <a:lvl8pPr>
              <a:defRPr sz="2981"/>
            </a:lvl8pPr>
            <a:lvl9pPr>
              <a:defRPr sz="29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067050"/>
            <a:ext cx="4644444" cy="5682090"/>
          </a:xfrm>
        </p:spPr>
        <p:txBody>
          <a:bodyPr/>
          <a:lstStyle>
            <a:lvl1pPr marL="0" indent="0">
              <a:buNone/>
              <a:defRPr sz="2385"/>
            </a:lvl1pPr>
            <a:lvl2pPr marL="681548" indent="0">
              <a:buNone/>
              <a:defRPr sz="2087"/>
            </a:lvl2pPr>
            <a:lvl3pPr marL="1363096" indent="0">
              <a:buNone/>
              <a:defRPr sz="1789"/>
            </a:lvl3pPr>
            <a:lvl4pPr marL="2044644" indent="0">
              <a:buNone/>
              <a:defRPr sz="1491"/>
            </a:lvl4pPr>
            <a:lvl5pPr marL="2726192" indent="0">
              <a:buNone/>
              <a:defRPr sz="1491"/>
            </a:lvl5pPr>
            <a:lvl6pPr marL="3407740" indent="0">
              <a:buNone/>
              <a:defRPr sz="1491"/>
            </a:lvl6pPr>
            <a:lvl7pPr marL="4089288" indent="0">
              <a:buNone/>
              <a:defRPr sz="1491"/>
            </a:lvl7pPr>
            <a:lvl8pPr marL="4770836" indent="0">
              <a:buNone/>
              <a:defRPr sz="1491"/>
            </a:lvl8pPr>
            <a:lvl9pPr marL="5452384" indent="0">
              <a:buNone/>
              <a:defRPr sz="14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41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681567"/>
            <a:ext cx="4644444" cy="2385483"/>
          </a:xfrm>
        </p:spPr>
        <p:txBody>
          <a:bodyPr anchor="b"/>
          <a:lstStyle>
            <a:lvl1pPr>
              <a:defRPr sz="47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471997"/>
            <a:ext cx="7290108" cy="7265311"/>
          </a:xfrm>
        </p:spPr>
        <p:txBody>
          <a:bodyPr anchor="t"/>
          <a:lstStyle>
            <a:lvl1pPr marL="0" indent="0">
              <a:buNone/>
              <a:defRPr sz="4770"/>
            </a:lvl1pPr>
            <a:lvl2pPr marL="681548" indent="0">
              <a:buNone/>
              <a:defRPr sz="4174"/>
            </a:lvl2pPr>
            <a:lvl3pPr marL="1363096" indent="0">
              <a:buNone/>
              <a:defRPr sz="3578"/>
            </a:lvl3pPr>
            <a:lvl4pPr marL="2044644" indent="0">
              <a:buNone/>
              <a:defRPr sz="2981"/>
            </a:lvl4pPr>
            <a:lvl5pPr marL="2726192" indent="0">
              <a:buNone/>
              <a:defRPr sz="2981"/>
            </a:lvl5pPr>
            <a:lvl6pPr marL="3407740" indent="0">
              <a:buNone/>
              <a:defRPr sz="2981"/>
            </a:lvl6pPr>
            <a:lvl7pPr marL="4089288" indent="0">
              <a:buNone/>
              <a:defRPr sz="2981"/>
            </a:lvl7pPr>
            <a:lvl8pPr marL="4770836" indent="0">
              <a:buNone/>
              <a:defRPr sz="2981"/>
            </a:lvl8pPr>
            <a:lvl9pPr marL="5452384" indent="0">
              <a:buNone/>
              <a:defRPr sz="298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067050"/>
            <a:ext cx="4644444" cy="5682090"/>
          </a:xfrm>
        </p:spPr>
        <p:txBody>
          <a:bodyPr/>
          <a:lstStyle>
            <a:lvl1pPr marL="0" indent="0">
              <a:buNone/>
              <a:defRPr sz="2385"/>
            </a:lvl1pPr>
            <a:lvl2pPr marL="681548" indent="0">
              <a:buNone/>
              <a:defRPr sz="2087"/>
            </a:lvl2pPr>
            <a:lvl3pPr marL="1363096" indent="0">
              <a:buNone/>
              <a:defRPr sz="1789"/>
            </a:lvl3pPr>
            <a:lvl4pPr marL="2044644" indent="0">
              <a:buNone/>
              <a:defRPr sz="1491"/>
            </a:lvl4pPr>
            <a:lvl5pPr marL="2726192" indent="0">
              <a:buNone/>
              <a:defRPr sz="1491"/>
            </a:lvl5pPr>
            <a:lvl6pPr marL="3407740" indent="0">
              <a:buNone/>
              <a:defRPr sz="1491"/>
            </a:lvl6pPr>
            <a:lvl7pPr marL="4089288" indent="0">
              <a:buNone/>
              <a:defRPr sz="1491"/>
            </a:lvl7pPr>
            <a:lvl8pPr marL="4770836" indent="0">
              <a:buNone/>
              <a:defRPr sz="1491"/>
            </a:lvl8pPr>
            <a:lvl9pPr marL="5452384" indent="0">
              <a:buNone/>
              <a:defRPr sz="14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2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34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44307"/>
            <a:ext cx="3105046" cy="86639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44307"/>
            <a:ext cx="9135135" cy="86639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28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44309"/>
            <a:ext cx="12420184" cy="1976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721533"/>
            <a:ext cx="12420184" cy="6486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9475672"/>
            <a:ext cx="3240048" cy="544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40E8-7A7A-4DE2-BD5A-987C42FC3CB2}" type="datetimeFigureOut">
              <a:rPr lang="en-US" smtClean="0"/>
              <a:t>12-Jan-23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9475672"/>
            <a:ext cx="4860072" cy="544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9475672"/>
            <a:ext cx="3240048" cy="544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9DD91-F9BB-4BB9-82A7-8E48EB00D0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63096" rtl="0" eaLnBrk="1" latinLnBrk="0" hangingPunct="1">
        <a:lnSpc>
          <a:spcPct val="90000"/>
        </a:lnSpc>
        <a:spcBef>
          <a:spcPct val="0"/>
        </a:spcBef>
        <a:buNone/>
        <a:defRPr sz="65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0774" indent="-340774" algn="l" defTabSz="1363096" rtl="0" eaLnBrk="1" latinLnBrk="0" hangingPunct="1">
        <a:lnSpc>
          <a:spcPct val="90000"/>
        </a:lnSpc>
        <a:spcBef>
          <a:spcPts val="1491"/>
        </a:spcBef>
        <a:buFont typeface="Arial" panose="020B0604020202020204" pitchFamily="34" charset="0"/>
        <a:buChar char="•"/>
        <a:defRPr sz="4174" kern="1200">
          <a:solidFill>
            <a:schemeClr val="tx1"/>
          </a:solidFill>
          <a:latin typeface="+mn-lt"/>
          <a:ea typeface="+mn-ea"/>
          <a:cs typeface="+mn-cs"/>
        </a:defRPr>
      </a:lvl1pPr>
      <a:lvl2pPr marL="1022322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3578" kern="1200">
          <a:solidFill>
            <a:schemeClr val="tx1"/>
          </a:solidFill>
          <a:latin typeface="+mn-lt"/>
          <a:ea typeface="+mn-ea"/>
          <a:cs typeface="+mn-cs"/>
        </a:defRPr>
      </a:lvl2pPr>
      <a:lvl3pPr marL="1703870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981" kern="1200">
          <a:solidFill>
            <a:schemeClr val="tx1"/>
          </a:solidFill>
          <a:latin typeface="+mn-lt"/>
          <a:ea typeface="+mn-ea"/>
          <a:cs typeface="+mn-cs"/>
        </a:defRPr>
      </a:lvl3pPr>
      <a:lvl4pPr marL="2385418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683" kern="1200">
          <a:solidFill>
            <a:schemeClr val="tx1"/>
          </a:solidFill>
          <a:latin typeface="+mn-lt"/>
          <a:ea typeface="+mn-ea"/>
          <a:cs typeface="+mn-cs"/>
        </a:defRPr>
      </a:lvl4pPr>
      <a:lvl5pPr marL="3066966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683" kern="1200">
          <a:solidFill>
            <a:schemeClr val="tx1"/>
          </a:solidFill>
          <a:latin typeface="+mn-lt"/>
          <a:ea typeface="+mn-ea"/>
          <a:cs typeface="+mn-cs"/>
        </a:defRPr>
      </a:lvl5pPr>
      <a:lvl6pPr marL="3748514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683" kern="1200">
          <a:solidFill>
            <a:schemeClr val="tx1"/>
          </a:solidFill>
          <a:latin typeface="+mn-lt"/>
          <a:ea typeface="+mn-ea"/>
          <a:cs typeface="+mn-cs"/>
        </a:defRPr>
      </a:lvl6pPr>
      <a:lvl7pPr marL="4430062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683" kern="1200">
          <a:solidFill>
            <a:schemeClr val="tx1"/>
          </a:solidFill>
          <a:latin typeface="+mn-lt"/>
          <a:ea typeface="+mn-ea"/>
          <a:cs typeface="+mn-cs"/>
        </a:defRPr>
      </a:lvl7pPr>
      <a:lvl8pPr marL="5111610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683" kern="1200">
          <a:solidFill>
            <a:schemeClr val="tx1"/>
          </a:solidFill>
          <a:latin typeface="+mn-lt"/>
          <a:ea typeface="+mn-ea"/>
          <a:cs typeface="+mn-cs"/>
        </a:defRPr>
      </a:lvl8pPr>
      <a:lvl9pPr marL="5793158" indent="-340774" algn="l" defTabSz="1363096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26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1pPr>
      <a:lvl2pPr marL="681548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2pPr>
      <a:lvl3pPr marL="1363096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3pPr>
      <a:lvl4pPr marL="2044644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4pPr>
      <a:lvl5pPr marL="2726192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5pPr>
      <a:lvl6pPr marL="3407740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6pPr>
      <a:lvl7pPr marL="4089288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7pPr>
      <a:lvl8pPr marL="4770836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8pPr>
      <a:lvl9pPr marL="5452384" algn="l" defTabSz="1363096" rtl="0" eaLnBrk="1" latinLnBrk="0" hangingPunct="1">
        <a:defRPr sz="26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B3B315-636D-C862-431D-0CEFE2B33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8"/>
            <a:ext cx="14400900" cy="1022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46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Sherine Halim</dc:creator>
  <cp:lastModifiedBy>Sherine Halim</cp:lastModifiedBy>
  <cp:revision>1</cp:revision>
  <dcterms:created xsi:type="dcterms:W3CDTF">2023-01-12T09:52:47Z</dcterms:created>
  <dcterms:modified xsi:type="dcterms:W3CDTF">2023-01-12T09:53:20Z</dcterms:modified>
</cp:coreProperties>
</file>